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5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8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1706-CFA2-48A1-8CA6-F1B84C66B0EF}" type="datetimeFigureOut">
              <a:rPr lang="de-DE" smtClean="0"/>
              <a:t>01.11.2018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69397-88EB-4C92-9CEC-D85501B1D3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812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1706-CFA2-48A1-8CA6-F1B84C66B0EF}" type="datetimeFigureOut">
              <a:rPr lang="de-DE" smtClean="0"/>
              <a:t>01.11.2018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69397-88EB-4C92-9CEC-D85501B1D3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6870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1706-CFA2-48A1-8CA6-F1B84C66B0EF}" type="datetimeFigureOut">
              <a:rPr lang="de-DE" smtClean="0"/>
              <a:t>01.11.2018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69397-88EB-4C92-9CEC-D85501B1D3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6182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1706-CFA2-48A1-8CA6-F1B84C66B0EF}" type="datetimeFigureOut">
              <a:rPr lang="de-DE" smtClean="0"/>
              <a:t>01.11.2018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69397-88EB-4C92-9CEC-D85501B1D3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8185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1706-CFA2-48A1-8CA6-F1B84C66B0EF}" type="datetimeFigureOut">
              <a:rPr lang="de-DE" smtClean="0"/>
              <a:t>01.11.2018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69397-88EB-4C92-9CEC-D85501B1D3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0976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1706-CFA2-48A1-8CA6-F1B84C66B0EF}" type="datetimeFigureOut">
              <a:rPr lang="de-DE" smtClean="0"/>
              <a:t>01.11.2018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69397-88EB-4C92-9CEC-D85501B1D3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9967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1706-CFA2-48A1-8CA6-F1B84C66B0EF}" type="datetimeFigureOut">
              <a:rPr lang="de-DE" smtClean="0"/>
              <a:t>01.11.2018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69397-88EB-4C92-9CEC-D85501B1D3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9760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1706-CFA2-48A1-8CA6-F1B84C66B0EF}" type="datetimeFigureOut">
              <a:rPr lang="de-DE" smtClean="0"/>
              <a:t>01.11.2018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69397-88EB-4C92-9CEC-D85501B1D3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58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1706-CFA2-48A1-8CA6-F1B84C66B0EF}" type="datetimeFigureOut">
              <a:rPr lang="de-DE" smtClean="0"/>
              <a:t>01.11.2018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69397-88EB-4C92-9CEC-D85501B1D3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0437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1706-CFA2-48A1-8CA6-F1B84C66B0EF}" type="datetimeFigureOut">
              <a:rPr lang="de-DE" smtClean="0"/>
              <a:t>01.11.2018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69397-88EB-4C92-9CEC-D85501B1D3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0744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1706-CFA2-48A1-8CA6-F1B84C66B0EF}" type="datetimeFigureOut">
              <a:rPr lang="de-DE" smtClean="0"/>
              <a:t>01.11.2018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69397-88EB-4C92-9CEC-D85501B1D3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8331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81706-CFA2-48A1-8CA6-F1B84C66B0EF}" type="datetimeFigureOut">
              <a:rPr lang="de-DE" smtClean="0"/>
              <a:t>01.11.2018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69397-88EB-4C92-9CEC-D85501B1D3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4786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27" y="88842"/>
            <a:ext cx="11479877" cy="656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952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07" y="574098"/>
            <a:ext cx="11524124" cy="554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10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" y="199504"/>
            <a:ext cx="11521439" cy="6367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651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941" y="96203"/>
            <a:ext cx="11775064" cy="6628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544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509" y="2239068"/>
            <a:ext cx="11585777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627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66" y="56112"/>
            <a:ext cx="11718173" cy="6727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122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57" y="349134"/>
            <a:ext cx="11741467" cy="636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824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89" y="191193"/>
            <a:ext cx="11909107" cy="651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782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95" y="457373"/>
            <a:ext cx="11766492" cy="581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058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82" y="193617"/>
            <a:ext cx="11465761" cy="666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300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GSI Helmholtzzentrum für Schwerionenforschung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Schaefer, Valerie</dc:creator>
  <cp:lastModifiedBy>Schaefer, Valerie</cp:lastModifiedBy>
  <cp:revision>7</cp:revision>
  <dcterms:created xsi:type="dcterms:W3CDTF">2018-11-01T10:46:51Z</dcterms:created>
  <dcterms:modified xsi:type="dcterms:W3CDTF">2018-11-01T15:48:35Z</dcterms:modified>
</cp:coreProperties>
</file>